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1" r:id="rId5"/>
    <p:sldId id="2108" r:id="rId6"/>
    <p:sldId id="2141" r:id="rId7"/>
    <p:sldId id="2140" r:id="rId8"/>
    <p:sldId id="212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56"/>
    <a:srgbClr val="701134"/>
    <a:srgbClr val="0B2A3D"/>
    <a:srgbClr val="F3E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2E8F3-91DF-41D7-A072-8F6EB1FD8CDB}" v="6" dt="2023-07-26T13:56:50.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v-on, Jael" userId="c189a8c6-eaa2-4da9-8a3d-2eca7de97a0c" providerId="ADAL" clId="{C902E8F3-91DF-41D7-A072-8F6EB1FD8CDB}"/>
    <pc:docChg chg="undo custSel delSld modSld">
      <pc:chgData name="Rav-on, Jael" userId="c189a8c6-eaa2-4da9-8a3d-2eca7de97a0c" providerId="ADAL" clId="{C902E8F3-91DF-41D7-A072-8F6EB1FD8CDB}" dt="2023-07-26T13:57:08.861" v="125" actId="47"/>
      <pc:docMkLst>
        <pc:docMk/>
      </pc:docMkLst>
      <pc:sldChg chg="delSp modSp mod">
        <pc:chgData name="Rav-on, Jael" userId="c189a8c6-eaa2-4da9-8a3d-2eca7de97a0c" providerId="ADAL" clId="{C902E8F3-91DF-41D7-A072-8F6EB1FD8CDB}" dt="2023-07-26T13:56:12.054" v="94" actId="1076"/>
        <pc:sldMkLst>
          <pc:docMk/>
          <pc:sldMk cId="2967858481" sldId="261"/>
        </pc:sldMkLst>
        <pc:spChg chg="mod">
          <ac:chgData name="Rav-on, Jael" userId="c189a8c6-eaa2-4da9-8a3d-2eca7de97a0c" providerId="ADAL" clId="{C902E8F3-91DF-41D7-A072-8F6EB1FD8CDB}" dt="2023-07-26T13:56:12.054" v="94" actId="1076"/>
          <ac:spMkLst>
            <pc:docMk/>
            <pc:sldMk cId="2967858481" sldId="261"/>
            <ac:spMk id="4" creationId="{80E884B7-54F9-4AFC-FC46-AC56FD93F61B}"/>
          </ac:spMkLst>
        </pc:spChg>
        <pc:picChg chg="mod">
          <ac:chgData name="Rav-on, Jael" userId="c189a8c6-eaa2-4da9-8a3d-2eca7de97a0c" providerId="ADAL" clId="{C902E8F3-91DF-41D7-A072-8F6EB1FD8CDB}" dt="2023-07-26T13:56:02.318" v="92" actId="1076"/>
          <ac:picMkLst>
            <pc:docMk/>
            <pc:sldMk cId="2967858481" sldId="261"/>
            <ac:picMk id="3" creationId="{4E9540AB-D960-4844-102C-D520186ABF1F}"/>
          </ac:picMkLst>
        </pc:picChg>
        <pc:picChg chg="del">
          <ac:chgData name="Rav-on, Jael" userId="c189a8c6-eaa2-4da9-8a3d-2eca7de97a0c" providerId="ADAL" clId="{C902E8F3-91DF-41D7-A072-8F6EB1FD8CDB}" dt="2023-07-26T13:55:59.143" v="90" actId="478"/>
          <ac:picMkLst>
            <pc:docMk/>
            <pc:sldMk cId="2967858481" sldId="261"/>
            <ac:picMk id="19" creationId="{9B452A6F-567A-DA69-FAD2-CCDD9BC7744F}"/>
          </ac:picMkLst>
        </pc:picChg>
        <pc:picChg chg="del">
          <ac:chgData name="Rav-on, Jael" userId="c189a8c6-eaa2-4da9-8a3d-2eca7de97a0c" providerId="ADAL" clId="{C902E8F3-91DF-41D7-A072-8F6EB1FD8CDB}" dt="2023-07-26T13:55:59.906" v="91" actId="478"/>
          <ac:picMkLst>
            <pc:docMk/>
            <pc:sldMk cId="2967858481" sldId="261"/>
            <ac:picMk id="20" creationId="{3741FCBF-1380-5EC1-97BF-32EE5B6253B2}"/>
          </ac:picMkLst>
        </pc:picChg>
        <pc:picChg chg="del">
          <ac:chgData name="Rav-on, Jael" userId="c189a8c6-eaa2-4da9-8a3d-2eca7de97a0c" providerId="ADAL" clId="{C902E8F3-91DF-41D7-A072-8F6EB1FD8CDB}" dt="2023-07-26T13:56:07.547" v="93" actId="478"/>
          <ac:picMkLst>
            <pc:docMk/>
            <pc:sldMk cId="2967858481" sldId="261"/>
            <ac:picMk id="22" creationId="{6D3D68E5-4768-E9D5-CA6B-EC3A2518E7A9}"/>
          </ac:picMkLst>
        </pc:picChg>
      </pc:sldChg>
      <pc:sldChg chg="delSp modSp del mod">
        <pc:chgData name="Rav-on, Jael" userId="c189a8c6-eaa2-4da9-8a3d-2eca7de97a0c" providerId="ADAL" clId="{C902E8F3-91DF-41D7-A072-8F6EB1FD8CDB}" dt="2023-07-26T13:57:08.013" v="124" actId="47"/>
        <pc:sldMkLst>
          <pc:docMk/>
          <pc:sldMk cId="1185147297" sldId="266"/>
        </pc:sldMkLst>
        <pc:spChg chg="mod">
          <ac:chgData name="Rav-on, Jael" userId="c189a8c6-eaa2-4da9-8a3d-2eca7de97a0c" providerId="ADAL" clId="{C902E8F3-91DF-41D7-A072-8F6EB1FD8CDB}" dt="2023-07-26T13:55:09.373" v="77" actId="1076"/>
          <ac:spMkLst>
            <pc:docMk/>
            <pc:sldMk cId="1185147297" sldId="266"/>
            <ac:spMk id="4" creationId="{10D0A302-CA3A-8A50-3A60-D9CF768DED5B}"/>
          </ac:spMkLst>
        </pc:spChg>
        <pc:spChg chg="mod">
          <ac:chgData name="Rav-on, Jael" userId="c189a8c6-eaa2-4da9-8a3d-2eca7de97a0c" providerId="ADAL" clId="{C902E8F3-91DF-41D7-A072-8F6EB1FD8CDB}" dt="2023-07-26T13:55:04.531" v="75" actId="20577"/>
          <ac:spMkLst>
            <pc:docMk/>
            <pc:sldMk cId="1185147297" sldId="266"/>
            <ac:spMk id="11" creationId="{11CB9A61-A36B-EDFB-12F1-4987A509D6F9}"/>
          </ac:spMkLst>
        </pc:spChg>
        <pc:picChg chg="mod">
          <ac:chgData name="Rav-on, Jael" userId="c189a8c6-eaa2-4da9-8a3d-2eca7de97a0c" providerId="ADAL" clId="{C902E8F3-91DF-41D7-A072-8F6EB1FD8CDB}" dt="2023-07-26T13:56:19.238" v="97" actId="1076"/>
          <ac:picMkLst>
            <pc:docMk/>
            <pc:sldMk cId="1185147297" sldId="266"/>
            <ac:picMk id="3" creationId="{A1686D7D-EC09-9948-6176-C4CC13BDFA27}"/>
          </ac:picMkLst>
        </pc:picChg>
        <pc:picChg chg="del">
          <ac:chgData name="Rav-on, Jael" userId="c189a8c6-eaa2-4da9-8a3d-2eca7de97a0c" providerId="ADAL" clId="{C902E8F3-91DF-41D7-A072-8F6EB1FD8CDB}" dt="2023-07-26T13:56:15.585" v="95" actId="478"/>
          <ac:picMkLst>
            <pc:docMk/>
            <pc:sldMk cId="1185147297" sldId="266"/>
            <ac:picMk id="17" creationId="{8938D2E9-C827-2C2E-29BB-6E64CB90D120}"/>
          </ac:picMkLst>
        </pc:picChg>
        <pc:picChg chg="del">
          <ac:chgData name="Rav-on, Jael" userId="c189a8c6-eaa2-4da9-8a3d-2eca7de97a0c" providerId="ADAL" clId="{C902E8F3-91DF-41D7-A072-8F6EB1FD8CDB}" dt="2023-07-26T13:56:16.353" v="96" actId="478"/>
          <ac:picMkLst>
            <pc:docMk/>
            <pc:sldMk cId="1185147297" sldId="266"/>
            <ac:picMk id="18" creationId="{A7466DE1-8A19-FB08-B32E-CDE0BE5994D1}"/>
          </ac:picMkLst>
        </pc:picChg>
      </pc:sldChg>
      <pc:sldChg chg="addSp delSp modSp mod">
        <pc:chgData name="Rav-on, Jael" userId="c189a8c6-eaa2-4da9-8a3d-2eca7de97a0c" providerId="ADAL" clId="{C902E8F3-91DF-41D7-A072-8F6EB1FD8CDB}" dt="2023-07-26T13:56:33.072" v="105"/>
        <pc:sldMkLst>
          <pc:docMk/>
          <pc:sldMk cId="3109804952" sldId="2108"/>
        </pc:sldMkLst>
        <pc:spChg chg="mod">
          <ac:chgData name="Rav-on, Jael" userId="c189a8c6-eaa2-4da9-8a3d-2eca7de97a0c" providerId="ADAL" clId="{C902E8F3-91DF-41D7-A072-8F6EB1FD8CDB}" dt="2023-07-26T13:55:25.233" v="81" actId="20577"/>
          <ac:spMkLst>
            <pc:docMk/>
            <pc:sldMk cId="3109804952" sldId="2108"/>
            <ac:spMk id="3" creationId="{74357589-9CCB-54CA-A48D-7725673D4F03}"/>
          </ac:spMkLst>
        </pc:spChg>
        <pc:spChg chg="mod">
          <ac:chgData name="Rav-on, Jael" userId="c189a8c6-eaa2-4da9-8a3d-2eca7de97a0c" providerId="ADAL" clId="{C902E8F3-91DF-41D7-A072-8F6EB1FD8CDB}" dt="2023-07-26T13:55:29.907" v="84" actId="20577"/>
          <ac:spMkLst>
            <pc:docMk/>
            <pc:sldMk cId="3109804952" sldId="2108"/>
            <ac:spMk id="4" creationId="{10D0A302-CA3A-8A50-3A60-D9CF768DED5B}"/>
          </ac:spMkLst>
        </pc:spChg>
        <pc:graphicFrameChg chg="del mod">
          <ac:chgData name="Rav-on, Jael" userId="c189a8c6-eaa2-4da9-8a3d-2eca7de97a0c" providerId="ADAL" clId="{C902E8F3-91DF-41D7-A072-8F6EB1FD8CDB}" dt="2023-07-26T13:55:26.716" v="83" actId="478"/>
          <ac:graphicFrameMkLst>
            <pc:docMk/>
            <pc:sldMk cId="3109804952" sldId="2108"/>
            <ac:graphicFrameMk id="6" creationId="{C49831A1-D6E9-5626-2682-E476C76292FC}"/>
          </ac:graphicFrameMkLst>
        </pc:graphicFrameChg>
        <pc:picChg chg="del">
          <ac:chgData name="Rav-on, Jael" userId="c189a8c6-eaa2-4da9-8a3d-2eca7de97a0c" providerId="ADAL" clId="{C902E8F3-91DF-41D7-A072-8F6EB1FD8CDB}" dt="2023-07-26T13:56:30.999" v="102" actId="478"/>
          <ac:picMkLst>
            <pc:docMk/>
            <pc:sldMk cId="3109804952" sldId="2108"/>
            <ac:picMk id="2" creationId="{B32D4636-AC4C-485C-8FF9-CFB876FBFEAC}"/>
          </ac:picMkLst>
        </pc:picChg>
        <pc:picChg chg="add mod">
          <ac:chgData name="Rav-on, Jael" userId="c189a8c6-eaa2-4da9-8a3d-2eca7de97a0c" providerId="ADAL" clId="{C902E8F3-91DF-41D7-A072-8F6EB1FD8CDB}" dt="2023-07-26T13:56:33.072" v="105"/>
          <ac:picMkLst>
            <pc:docMk/>
            <pc:sldMk cId="3109804952" sldId="2108"/>
            <ac:picMk id="7" creationId="{3EA7C8DC-1416-D457-1F9A-9EAB267FF7E9}"/>
          </ac:picMkLst>
        </pc:picChg>
        <pc:picChg chg="del">
          <ac:chgData name="Rav-on, Jael" userId="c189a8c6-eaa2-4da9-8a3d-2eca7de97a0c" providerId="ADAL" clId="{C902E8F3-91DF-41D7-A072-8F6EB1FD8CDB}" dt="2023-07-26T13:56:31.591" v="103" actId="478"/>
          <ac:picMkLst>
            <pc:docMk/>
            <pc:sldMk cId="3109804952" sldId="2108"/>
            <ac:picMk id="8" creationId="{F9E21226-4C9B-4FDE-FE79-8C15636D43BD}"/>
          </ac:picMkLst>
        </pc:picChg>
        <pc:picChg chg="del">
          <ac:chgData name="Rav-on, Jael" userId="c189a8c6-eaa2-4da9-8a3d-2eca7de97a0c" providerId="ADAL" clId="{C902E8F3-91DF-41D7-A072-8F6EB1FD8CDB}" dt="2023-07-26T13:56:32.072" v="104" actId="478"/>
          <ac:picMkLst>
            <pc:docMk/>
            <pc:sldMk cId="3109804952" sldId="2108"/>
            <ac:picMk id="13" creationId="{D5988CB8-714B-4FDC-BAF2-E245690D4C7E}"/>
          </ac:picMkLst>
        </pc:picChg>
      </pc:sldChg>
      <pc:sldChg chg="addSp delSp modSp del mod">
        <pc:chgData name="Rav-on, Jael" userId="c189a8c6-eaa2-4da9-8a3d-2eca7de97a0c" providerId="ADAL" clId="{C902E8F3-91DF-41D7-A072-8F6EB1FD8CDB}" dt="2023-07-26T13:57:08.861" v="125" actId="47"/>
        <pc:sldMkLst>
          <pc:docMk/>
          <pc:sldMk cId="1053873595" sldId="2109"/>
        </pc:sldMkLst>
        <pc:spChg chg="del mod">
          <ac:chgData name="Rav-on, Jael" userId="c189a8c6-eaa2-4da9-8a3d-2eca7de97a0c" providerId="ADAL" clId="{C902E8F3-91DF-41D7-A072-8F6EB1FD8CDB}" dt="2023-07-26T13:55:20.347" v="80" actId="478"/>
          <ac:spMkLst>
            <pc:docMk/>
            <pc:sldMk cId="1053873595" sldId="2109"/>
            <ac:spMk id="4" creationId="{10D0A302-CA3A-8A50-3A60-D9CF768DED5B}"/>
          </ac:spMkLst>
        </pc:spChg>
        <pc:spChg chg="add mod">
          <ac:chgData name="Rav-on, Jael" userId="c189a8c6-eaa2-4da9-8a3d-2eca7de97a0c" providerId="ADAL" clId="{C902E8F3-91DF-41D7-A072-8F6EB1FD8CDB}" dt="2023-07-26T13:55:20.347" v="80" actId="478"/>
          <ac:spMkLst>
            <pc:docMk/>
            <pc:sldMk cId="1053873595" sldId="2109"/>
            <ac:spMk id="7" creationId="{77512F17-DD07-2042-E294-4E51CF4EEF7B}"/>
          </ac:spMkLst>
        </pc:spChg>
        <pc:picChg chg="del">
          <ac:chgData name="Rav-on, Jael" userId="c189a8c6-eaa2-4da9-8a3d-2eca7de97a0c" providerId="ADAL" clId="{C902E8F3-91DF-41D7-A072-8F6EB1FD8CDB}" dt="2023-07-26T13:56:25.660" v="98" actId="478"/>
          <ac:picMkLst>
            <pc:docMk/>
            <pc:sldMk cId="1053873595" sldId="2109"/>
            <ac:picMk id="3" creationId="{5FD15D8C-39F7-4FD3-E4B8-685C85F1D5E1}"/>
          </ac:picMkLst>
        </pc:picChg>
        <pc:picChg chg="del">
          <ac:chgData name="Rav-on, Jael" userId="c189a8c6-eaa2-4da9-8a3d-2eca7de97a0c" providerId="ADAL" clId="{C902E8F3-91DF-41D7-A072-8F6EB1FD8CDB}" dt="2023-07-26T13:56:26.382" v="99" actId="478"/>
          <ac:picMkLst>
            <pc:docMk/>
            <pc:sldMk cId="1053873595" sldId="2109"/>
            <ac:picMk id="5" creationId="{DCB7C769-7AD3-2B1D-FE43-C206417C01B1}"/>
          </ac:picMkLst>
        </pc:picChg>
        <pc:picChg chg="del">
          <ac:chgData name="Rav-on, Jael" userId="c189a8c6-eaa2-4da9-8a3d-2eca7de97a0c" providerId="ADAL" clId="{C902E8F3-91DF-41D7-A072-8F6EB1FD8CDB}" dt="2023-07-26T13:56:26.980" v="100" actId="478"/>
          <ac:picMkLst>
            <pc:docMk/>
            <pc:sldMk cId="1053873595" sldId="2109"/>
            <ac:picMk id="6" creationId="{532E6748-C9A6-4173-81F8-10B77746E715}"/>
          </ac:picMkLst>
        </pc:picChg>
        <pc:picChg chg="add mod">
          <ac:chgData name="Rav-on, Jael" userId="c189a8c6-eaa2-4da9-8a3d-2eca7de97a0c" providerId="ADAL" clId="{C902E8F3-91DF-41D7-A072-8F6EB1FD8CDB}" dt="2023-07-26T13:56:27.969" v="101"/>
          <ac:picMkLst>
            <pc:docMk/>
            <pc:sldMk cId="1053873595" sldId="2109"/>
            <ac:picMk id="8" creationId="{9CE86772-C970-A4CD-A26A-004AF5044E6A}"/>
          </ac:picMkLst>
        </pc:picChg>
      </pc:sldChg>
      <pc:sldChg chg="del">
        <pc:chgData name="Rav-on, Jael" userId="c189a8c6-eaa2-4da9-8a3d-2eca7de97a0c" providerId="ADAL" clId="{C902E8F3-91DF-41D7-A072-8F6EB1FD8CDB}" dt="2023-07-26T13:55:45.481" v="87" actId="2696"/>
        <pc:sldMkLst>
          <pc:docMk/>
          <pc:sldMk cId="1582184445" sldId="2110"/>
        </pc:sldMkLst>
      </pc:sldChg>
      <pc:sldChg chg="del">
        <pc:chgData name="Rav-on, Jael" userId="c189a8c6-eaa2-4da9-8a3d-2eca7de97a0c" providerId="ADAL" clId="{C902E8F3-91DF-41D7-A072-8F6EB1FD8CDB}" dt="2023-07-26T13:57:01.447" v="123" actId="47"/>
        <pc:sldMkLst>
          <pc:docMk/>
          <pc:sldMk cId="1584666732" sldId="2119"/>
        </pc:sldMkLst>
      </pc:sldChg>
      <pc:sldChg chg="addSp delSp modSp mod">
        <pc:chgData name="Rav-on, Jael" userId="c189a8c6-eaa2-4da9-8a3d-2eca7de97a0c" providerId="ADAL" clId="{C902E8F3-91DF-41D7-A072-8F6EB1FD8CDB}" dt="2023-07-26T13:56:57.144" v="121"/>
        <pc:sldMkLst>
          <pc:docMk/>
          <pc:sldMk cId="3957770821" sldId="2120"/>
        </pc:sldMkLst>
        <pc:spChg chg="del mod">
          <ac:chgData name="Rav-on, Jael" userId="c189a8c6-eaa2-4da9-8a3d-2eca7de97a0c" providerId="ADAL" clId="{C902E8F3-91DF-41D7-A072-8F6EB1FD8CDB}" dt="2023-07-26T13:56:57.144" v="121"/>
          <ac:spMkLst>
            <pc:docMk/>
            <pc:sldMk cId="3957770821" sldId="2120"/>
            <ac:spMk id="3" creationId="{74357589-9CCB-54CA-A48D-7725673D4F03}"/>
          </ac:spMkLst>
        </pc:spChg>
        <pc:spChg chg="mod">
          <ac:chgData name="Rav-on, Jael" userId="c189a8c6-eaa2-4da9-8a3d-2eca7de97a0c" providerId="ADAL" clId="{C902E8F3-91DF-41D7-A072-8F6EB1FD8CDB}" dt="2023-07-26T13:56:56.762" v="119" actId="20577"/>
          <ac:spMkLst>
            <pc:docMk/>
            <pc:sldMk cId="3957770821" sldId="2120"/>
            <ac:spMk id="4" creationId="{10D0A302-CA3A-8A50-3A60-D9CF768DED5B}"/>
          </ac:spMkLst>
        </pc:spChg>
        <pc:picChg chg="del">
          <ac:chgData name="Rav-on, Jael" userId="c189a8c6-eaa2-4da9-8a3d-2eca7de97a0c" providerId="ADAL" clId="{C902E8F3-91DF-41D7-A072-8F6EB1FD8CDB}" dt="2023-07-26T13:56:48.524" v="114" actId="478"/>
          <ac:picMkLst>
            <pc:docMk/>
            <pc:sldMk cId="3957770821" sldId="2120"/>
            <ac:picMk id="2" creationId="{4D1150AA-50F7-A860-D0C7-4E7CE440B22C}"/>
          </ac:picMkLst>
        </pc:picChg>
        <pc:picChg chg="add mod">
          <ac:chgData name="Rav-on, Jael" userId="c189a8c6-eaa2-4da9-8a3d-2eca7de97a0c" providerId="ADAL" clId="{C902E8F3-91DF-41D7-A072-8F6EB1FD8CDB}" dt="2023-07-26T13:56:50.540" v="117"/>
          <ac:picMkLst>
            <pc:docMk/>
            <pc:sldMk cId="3957770821" sldId="2120"/>
            <ac:picMk id="6" creationId="{02F0D104-2231-1F62-71A6-E344B4A1C377}"/>
          </ac:picMkLst>
        </pc:picChg>
        <pc:picChg chg="del">
          <ac:chgData name="Rav-on, Jael" userId="c189a8c6-eaa2-4da9-8a3d-2eca7de97a0c" providerId="ADAL" clId="{C902E8F3-91DF-41D7-A072-8F6EB1FD8CDB}" dt="2023-07-26T13:56:49.054" v="115" actId="478"/>
          <ac:picMkLst>
            <pc:docMk/>
            <pc:sldMk cId="3957770821" sldId="2120"/>
            <ac:picMk id="8" creationId="{F9E21226-4C9B-4FDE-FE79-8C15636D43BD}"/>
          </ac:picMkLst>
        </pc:picChg>
        <pc:picChg chg="del">
          <ac:chgData name="Rav-on, Jael" userId="c189a8c6-eaa2-4da9-8a3d-2eca7de97a0c" providerId="ADAL" clId="{C902E8F3-91DF-41D7-A072-8F6EB1FD8CDB}" dt="2023-07-26T13:56:49.542" v="116" actId="478"/>
          <ac:picMkLst>
            <pc:docMk/>
            <pc:sldMk cId="3957770821" sldId="2120"/>
            <ac:picMk id="13" creationId="{D5988CB8-714B-4FDC-BAF2-E245690D4C7E}"/>
          </ac:picMkLst>
        </pc:picChg>
      </pc:sldChg>
      <pc:sldChg chg="del">
        <pc:chgData name="Rav-on, Jael" userId="c189a8c6-eaa2-4da9-8a3d-2eca7de97a0c" providerId="ADAL" clId="{C902E8F3-91DF-41D7-A072-8F6EB1FD8CDB}" dt="2023-07-26T13:57:00.216" v="122" actId="47"/>
        <pc:sldMkLst>
          <pc:docMk/>
          <pc:sldMk cId="3280671487" sldId="2121"/>
        </pc:sldMkLst>
      </pc:sldChg>
      <pc:sldChg chg="del">
        <pc:chgData name="Rav-on, Jael" userId="c189a8c6-eaa2-4da9-8a3d-2eca7de97a0c" providerId="ADAL" clId="{C902E8F3-91DF-41D7-A072-8F6EB1FD8CDB}" dt="2023-07-26T13:55:16.039" v="78" actId="2696"/>
        <pc:sldMkLst>
          <pc:docMk/>
          <pc:sldMk cId="2696700729" sldId="2139"/>
        </pc:sldMkLst>
      </pc:sldChg>
      <pc:sldChg chg="addSp delSp modSp mod">
        <pc:chgData name="Rav-on, Jael" userId="c189a8c6-eaa2-4da9-8a3d-2eca7de97a0c" providerId="ADAL" clId="{C902E8F3-91DF-41D7-A072-8F6EB1FD8CDB}" dt="2023-07-26T13:56:45.166" v="113"/>
        <pc:sldMkLst>
          <pc:docMk/>
          <pc:sldMk cId="1810248380" sldId="2140"/>
        </pc:sldMkLst>
        <pc:spChg chg="mod">
          <ac:chgData name="Rav-on, Jael" userId="c189a8c6-eaa2-4da9-8a3d-2eca7de97a0c" providerId="ADAL" clId="{C902E8F3-91DF-41D7-A072-8F6EB1FD8CDB}" dt="2023-07-26T13:55:48.850" v="88" actId="20577"/>
          <ac:spMkLst>
            <pc:docMk/>
            <pc:sldMk cId="1810248380" sldId="2140"/>
            <ac:spMk id="3" creationId="{74357589-9CCB-54CA-A48D-7725673D4F03}"/>
          </ac:spMkLst>
        </pc:spChg>
        <pc:spChg chg="mod">
          <ac:chgData name="Rav-on, Jael" userId="c189a8c6-eaa2-4da9-8a3d-2eca7de97a0c" providerId="ADAL" clId="{C902E8F3-91DF-41D7-A072-8F6EB1FD8CDB}" dt="2023-07-26T13:55:51.140" v="89" actId="20577"/>
          <ac:spMkLst>
            <pc:docMk/>
            <pc:sldMk cId="1810248380" sldId="2140"/>
            <ac:spMk id="4" creationId="{10D0A302-CA3A-8A50-3A60-D9CF768DED5B}"/>
          </ac:spMkLst>
        </pc:spChg>
        <pc:picChg chg="del">
          <ac:chgData name="Rav-on, Jael" userId="c189a8c6-eaa2-4da9-8a3d-2eca7de97a0c" providerId="ADAL" clId="{C902E8F3-91DF-41D7-A072-8F6EB1FD8CDB}" dt="2023-07-26T13:56:43.052" v="110" actId="478"/>
          <ac:picMkLst>
            <pc:docMk/>
            <pc:sldMk cId="1810248380" sldId="2140"/>
            <ac:picMk id="2" creationId="{B32D4636-AC4C-485C-8FF9-CFB876FBFEAC}"/>
          </ac:picMkLst>
        </pc:picChg>
        <pc:picChg chg="add mod">
          <ac:chgData name="Rav-on, Jael" userId="c189a8c6-eaa2-4da9-8a3d-2eca7de97a0c" providerId="ADAL" clId="{C902E8F3-91DF-41D7-A072-8F6EB1FD8CDB}" dt="2023-07-26T13:56:45.166" v="113"/>
          <ac:picMkLst>
            <pc:docMk/>
            <pc:sldMk cId="1810248380" sldId="2140"/>
            <ac:picMk id="6" creationId="{FB3FE16E-6B5C-15A5-1F33-1134DD149E62}"/>
          </ac:picMkLst>
        </pc:picChg>
        <pc:picChg chg="del">
          <ac:chgData name="Rav-on, Jael" userId="c189a8c6-eaa2-4da9-8a3d-2eca7de97a0c" providerId="ADAL" clId="{C902E8F3-91DF-41D7-A072-8F6EB1FD8CDB}" dt="2023-07-26T13:56:43.656" v="111" actId="478"/>
          <ac:picMkLst>
            <pc:docMk/>
            <pc:sldMk cId="1810248380" sldId="2140"/>
            <ac:picMk id="8" creationId="{F9E21226-4C9B-4FDE-FE79-8C15636D43BD}"/>
          </ac:picMkLst>
        </pc:picChg>
        <pc:picChg chg="del">
          <ac:chgData name="Rav-on, Jael" userId="c189a8c6-eaa2-4da9-8a3d-2eca7de97a0c" providerId="ADAL" clId="{C902E8F3-91DF-41D7-A072-8F6EB1FD8CDB}" dt="2023-07-26T13:56:44.217" v="112" actId="478"/>
          <ac:picMkLst>
            <pc:docMk/>
            <pc:sldMk cId="1810248380" sldId="2140"/>
            <ac:picMk id="13" creationId="{D5988CB8-714B-4FDC-BAF2-E245690D4C7E}"/>
          </ac:picMkLst>
        </pc:picChg>
      </pc:sldChg>
      <pc:sldChg chg="addSp delSp modSp mod">
        <pc:chgData name="Rav-on, Jael" userId="c189a8c6-eaa2-4da9-8a3d-2eca7de97a0c" providerId="ADAL" clId="{C902E8F3-91DF-41D7-A072-8F6EB1FD8CDB}" dt="2023-07-26T13:56:39.208" v="109"/>
        <pc:sldMkLst>
          <pc:docMk/>
          <pc:sldMk cId="372719100" sldId="2141"/>
        </pc:sldMkLst>
        <pc:spChg chg="mod">
          <ac:chgData name="Rav-on, Jael" userId="c189a8c6-eaa2-4da9-8a3d-2eca7de97a0c" providerId="ADAL" clId="{C902E8F3-91DF-41D7-A072-8F6EB1FD8CDB}" dt="2023-07-26T13:55:38.188" v="85" actId="20577"/>
          <ac:spMkLst>
            <pc:docMk/>
            <pc:sldMk cId="372719100" sldId="2141"/>
            <ac:spMk id="3" creationId="{74357589-9CCB-54CA-A48D-7725673D4F03}"/>
          </ac:spMkLst>
        </pc:spChg>
        <pc:spChg chg="mod">
          <ac:chgData name="Rav-on, Jael" userId="c189a8c6-eaa2-4da9-8a3d-2eca7de97a0c" providerId="ADAL" clId="{C902E8F3-91DF-41D7-A072-8F6EB1FD8CDB}" dt="2023-07-26T13:55:40.537" v="86" actId="20577"/>
          <ac:spMkLst>
            <pc:docMk/>
            <pc:sldMk cId="372719100" sldId="2141"/>
            <ac:spMk id="4" creationId="{10D0A302-CA3A-8A50-3A60-D9CF768DED5B}"/>
          </ac:spMkLst>
        </pc:spChg>
        <pc:picChg chg="del">
          <ac:chgData name="Rav-on, Jael" userId="c189a8c6-eaa2-4da9-8a3d-2eca7de97a0c" providerId="ADAL" clId="{C902E8F3-91DF-41D7-A072-8F6EB1FD8CDB}" dt="2023-07-26T13:56:36.093" v="106" actId="478"/>
          <ac:picMkLst>
            <pc:docMk/>
            <pc:sldMk cId="372719100" sldId="2141"/>
            <ac:picMk id="2" creationId="{B32D4636-AC4C-485C-8FF9-CFB876FBFEAC}"/>
          </ac:picMkLst>
        </pc:picChg>
        <pc:picChg chg="add mod">
          <ac:chgData name="Rav-on, Jael" userId="c189a8c6-eaa2-4da9-8a3d-2eca7de97a0c" providerId="ADAL" clId="{C902E8F3-91DF-41D7-A072-8F6EB1FD8CDB}" dt="2023-07-26T13:56:39.208" v="109"/>
          <ac:picMkLst>
            <pc:docMk/>
            <pc:sldMk cId="372719100" sldId="2141"/>
            <ac:picMk id="6" creationId="{A32D0574-DB1D-7C30-8E99-3DFB970B053F}"/>
          </ac:picMkLst>
        </pc:picChg>
        <pc:picChg chg="del">
          <ac:chgData name="Rav-on, Jael" userId="c189a8c6-eaa2-4da9-8a3d-2eca7de97a0c" providerId="ADAL" clId="{C902E8F3-91DF-41D7-A072-8F6EB1FD8CDB}" dt="2023-07-26T13:56:37.402" v="107" actId="478"/>
          <ac:picMkLst>
            <pc:docMk/>
            <pc:sldMk cId="372719100" sldId="2141"/>
            <ac:picMk id="8" creationId="{F9E21226-4C9B-4FDE-FE79-8C15636D43BD}"/>
          </ac:picMkLst>
        </pc:picChg>
        <pc:picChg chg="del">
          <ac:chgData name="Rav-on, Jael" userId="c189a8c6-eaa2-4da9-8a3d-2eca7de97a0c" providerId="ADAL" clId="{C902E8F3-91DF-41D7-A072-8F6EB1FD8CDB}" dt="2023-07-26T13:56:37.982" v="108" actId="478"/>
          <ac:picMkLst>
            <pc:docMk/>
            <pc:sldMk cId="372719100" sldId="2141"/>
            <ac:picMk id="13" creationId="{D5988CB8-714B-4FDC-BAF2-E245690D4C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3FDA3-7D78-CE46-A8D2-EFE22190BDE0}" type="datetimeFigureOut">
              <a:rPr lang="en-GB" smtClean="0"/>
              <a:t>26/07/2023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19B08-4CFE-6743-A079-03A38C0887E8}" type="slidenum">
              <a:rPr lang="en-GB" smtClean="0"/>
              <a:t>‹#›</a:t>
            </a:fld>
            <a:endParaRPr lang="en-GB"/>
          </a:p>
        </p:txBody>
      </p:sp>
    </p:spTree>
    <p:extLst>
      <p:ext uri="{BB962C8B-B14F-4D97-AF65-F5344CB8AC3E}">
        <p14:creationId xmlns:p14="http://schemas.microsoft.com/office/powerpoint/2010/main" val="397159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319B08-4CFE-6743-A079-03A38C0887E8}" type="slidenum">
              <a:rPr lang="en-GB" smtClean="0"/>
              <a:t>1</a:t>
            </a:fld>
            <a:endParaRPr lang="en-GB"/>
          </a:p>
        </p:txBody>
      </p:sp>
    </p:spTree>
    <p:extLst>
      <p:ext uri="{BB962C8B-B14F-4D97-AF65-F5344CB8AC3E}">
        <p14:creationId xmlns:p14="http://schemas.microsoft.com/office/powerpoint/2010/main" val="360728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theory - </a:t>
            </a:r>
            <a:r>
              <a:rPr lang="en-GB" sz="1200">
                <a:latin typeface="Helvetica" panose="020B0604020202020204" pitchFamily="34" charset="0"/>
                <a:cs typeface="Helvetica" panose="020B0604020202020204" pitchFamily="34" charset="0"/>
              </a:rPr>
              <a:t>Members engage in joint activities and discussions, help each other, share information together, cultivate best practice and foster innovation</a:t>
            </a:r>
          </a:p>
          <a:p>
            <a:endParaRPr lang="en-GB" sz="1200">
              <a:latin typeface="Helvetica" panose="020B0604020202020204" pitchFamily="34" charset="0"/>
              <a:cs typeface="Helvetica" panose="020B0604020202020204" pitchFamily="34" charset="0"/>
            </a:endParaRPr>
          </a:p>
          <a:p>
            <a:r>
              <a:rPr lang="en-GB" b="0" i="0">
                <a:solidFill>
                  <a:srgbClr val="000000"/>
                </a:solidFill>
                <a:effectLst/>
                <a:latin typeface="Open Sans" panose="020B0606030504020204" pitchFamily="34" charset="0"/>
              </a:rPr>
              <a:t> The three distinct elements that comprise a CoP are a </a:t>
            </a:r>
            <a:r>
              <a:rPr lang="en-GB" b="0" i="1">
                <a:solidFill>
                  <a:srgbClr val="000000"/>
                </a:solidFill>
                <a:effectLst/>
                <a:latin typeface="Open Sans" panose="020B0606030504020204" pitchFamily="34" charset="0"/>
              </a:rPr>
              <a:t>community</a:t>
            </a:r>
            <a:r>
              <a:rPr lang="en-GB" b="0" i="0">
                <a:solidFill>
                  <a:srgbClr val="000000"/>
                </a:solidFill>
                <a:effectLst/>
                <a:latin typeface="Open Sans" panose="020B0606030504020204" pitchFamily="34" charset="0"/>
              </a:rPr>
              <a:t> that enables interaction (such as discussions, collaborative activities, and relationship building); a shared </a:t>
            </a:r>
            <a:r>
              <a:rPr lang="en-GB" b="0" i="1">
                <a:solidFill>
                  <a:srgbClr val="000000"/>
                </a:solidFill>
                <a:effectLst/>
                <a:latin typeface="Open Sans" panose="020B0606030504020204" pitchFamily="34" charset="0"/>
              </a:rPr>
              <a:t>domain</a:t>
            </a:r>
            <a:r>
              <a:rPr lang="en-GB" b="0" i="0">
                <a:solidFill>
                  <a:srgbClr val="000000"/>
                </a:solidFill>
                <a:effectLst/>
                <a:latin typeface="Open Sans" panose="020B0606030504020204" pitchFamily="34" charset="0"/>
              </a:rPr>
              <a:t> of interest (such as such as Higher Education, improvement of learning and teaching methodologies, research); and a shared </a:t>
            </a:r>
            <a:r>
              <a:rPr lang="en-GB" b="0" i="1">
                <a:solidFill>
                  <a:srgbClr val="000000"/>
                </a:solidFill>
                <a:effectLst/>
                <a:latin typeface="Open Sans" panose="020B0606030504020204" pitchFamily="34" charset="0"/>
              </a:rPr>
              <a:t>practice</a:t>
            </a:r>
            <a:r>
              <a:rPr lang="en-GB" b="0" i="0">
                <a:solidFill>
                  <a:srgbClr val="000000"/>
                </a:solidFill>
                <a:effectLst/>
                <a:latin typeface="Open Sans" panose="020B0606030504020204" pitchFamily="34" charset="0"/>
              </a:rPr>
              <a:t> of experiences, stories, tools, and ways of addressing recurring problems. </a:t>
            </a:r>
          </a:p>
          <a:p>
            <a:endParaRPr lang="en-GB" b="0" i="0">
              <a:solidFill>
                <a:srgbClr val="000000"/>
              </a:solidFill>
              <a:effectLst/>
              <a:latin typeface="Open Sans" panose="020B0606030504020204" pitchFamily="34" charset="0"/>
            </a:endParaRPr>
          </a:p>
          <a:p>
            <a:r>
              <a:rPr lang="en-GB" b="0" i="0">
                <a:solidFill>
                  <a:srgbClr val="000000"/>
                </a:solidFill>
                <a:effectLst/>
                <a:latin typeface="Open Sans" panose="020B0606030504020204" pitchFamily="34" charset="0"/>
              </a:rPr>
              <a:t>This approach enables practitioners to grow and mature while focusing on efforts to share knowledge and solve problems.</a:t>
            </a:r>
          </a:p>
          <a:p>
            <a:endParaRPr lang="en-GB" sz="1200" b="0" i="0">
              <a:solidFill>
                <a:srgbClr val="000000"/>
              </a:solidFill>
              <a:effectLst/>
              <a:latin typeface="Open Sans" panose="020B0606030504020204" pitchFamily="34" charset="0"/>
              <a:cs typeface="Helvetica" panose="020B0604020202020204" pitchFamily="34" charset="0"/>
            </a:endParaRPr>
          </a:p>
          <a:p>
            <a:r>
              <a:rPr lang="en-GB" sz="1200" b="0" i="0">
                <a:solidFill>
                  <a:srgbClr val="000000"/>
                </a:solidFill>
                <a:effectLst/>
                <a:latin typeface="Open Sans" panose="020B0606030504020204" pitchFamily="34" charset="0"/>
                <a:cs typeface="Helvetica" panose="020B0604020202020204" pitchFamily="34" charset="0"/>
              </a:rPr>
              <a:t>Domain – the shared interest that provides the incentive and passion for the group to come together. Because the CoP are autonomous, the scope of the domain is agreed upon by the members, thus ensuring that the group focuses on what is important to that group. </a:t>
            </a:r>
          </a:p>
          <a:p>
            <a:endParaRPr lang="en-GB" sz="1200" b="0" i="0">
              <a:solidFill>
                <a:srgbClr val="000000"/>
              </a:solidFill>
              <a:effectLst/>
              <a:latin typeface="Open Sans" panose="020B0606030504020204" pitchFamily="34" charset="0"/>
              <a:cs typeface="Helvetica" panose="020B0604020202020204" pitchFamily="34" charset="0"/>
            </a:endParaRPr>
          </a:p>
          <a:p>
            <a:r>
              <a:rPr lang="en-GB" sz="1200" b="0" i="0">
                <a:solidFill>
                  <a:srgbClr val="000000"/>
                </a:solidFill>
                <a:effectLst/>
                <a:latin typeface="Open Sans" panose="020B0606030504020204" pitchFamily="34" charset="0"/>
                <a:cs typeface="Helvetica" panose="020B0604020202020204" pitchFamily="34" charset="0"/>
              </a:rPr>
              <a:t>Community – </a:t>
            </a:r>
            <a:r>
              <a:rPr lang="en-GB" b="0" i="0">
                <a:solidFill>
                  <a:srgbClr val="000000"/>
                </a:solidFill>
                <a:effectLst/>
                <a:latin typeface="Open Sans" panose="020B0606030504020204" pitchFamily="34" charset="0"/>
              </a:rPr>
              <a:t>the group of people who come together with a common interest, who share their perspectives and knowledge with one another. The community fosters a sense of belonging and collaboration.</a:t>
            </a:r>
          </a:p>
          <a:p>
            <a:endParaRPr lang="en-GB" sz="1200" b="0" i="0">
              <a:solidFill>
                <a:srgbClr val="000000"/>
              </a:solidFill>
              <a:effectLst/>
              <a:latin typeface="Open Sans" panose="020B0606030504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00000"/>
                </a:solidFill>
                <a:effectLst/>
                <a:latin typeface="Open Sans" panose="020B0606030504020204" pitchFamily="34" charset="0"/>
              </a:rPr>
              <a:t>Shared Practice</a:t>
            </a:r>
            <a:r>
              <a:rPr lang="en-GB" b="0" i="0">
                <a:solidFill>
                  <a:srgbClr val="000000"/>
                </a:solidFill>
                <a:effectLst/>
                <a:latin typeface="Open Sans" panose="020B0606030504020204" pitchFamily="34" charset="0"/>
              </a:rPr>
              <a:t> — the agreed upon ways of formalizing and implementing the collectively developed knowledge and solutions that further the community’s mission. This includes developing and implementing new technology or best practices, innovation and problem solving, conducting research, and developing standards.</a:t>
            </a:r>
          </a:p>
          <a:p>
            <a:endParaRPr lang="en-GB" sz="1200">
              <a:latin typeface="Helvetica" panose="020B0604020202020204" pitchFamily="34" charset="0"/>
              <a:cs typeface="Helvetica"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86319B08-4CFE-6743-A079-03A38C0887E8}" type="slidenum">
              <a:rPr lang="en-GB" smtClean="0"/>
              <a:t>2</a:t>
            </a:fld>
            <a:endParaRPr lang="en-GB"/>
          </a:p>
        </p:txBody>
      </p:sp>
    </p:spTree>
    <p:extLst>
      <p:ext uri="{BB962C8B-B14F-4D97-AF65-F5344CB8AC3E}">
        <p14:creationId xmlns:p14="http://schemas.microsoft.com/office/powerpoint/2010/main" val="130121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practice for EQUIP: In the long-term, the partnership will establish a Community of Practice involving not only Cardiff Met and the participating Vietnamese HEIs, but also industry, community, organisations and Professional, Statutory and Regulatory bodies (PSRB). </a:t>
            </a:r>
          </a:p>
          <a:p>
            <a:endParaRPr lang="en-GB"/>
          </a:p>
          <a:p>
            <a:r>
              <a:rPr lang="en-GB"/>
              <a:t>Not only will this ensure the enduring impact of the project and an ongoing commitment to support amongst participating institutions, but it will also enable wider impact and benefits in the wider community through the participation of industry and other bodies in the community of practice. This also supports the project and programme aim of improving the quality of global graduates by working closely with industry to ensure the learning and teaching meets industry </a:t>
            </a:r>
          </a:p>
          <a:p>
            <a:r>
              <a:rPr lang="en-GB"/>
              <a:t>demands.</a:t>
            </a:r>
          </a:p>
        </p:txBody>
      </p:sp>
      <p:sp>
        <p:nvSpPr>
          <p:cNvPr id="4" name="Slide Number Placeholder 3"/>
          <p:cNvSpPr>
            <a:spLocks noGrp="1"/>
          </p:cNvSpPr>
          <p:nvPr>
            <p:ph type="sldNum" sz="quarter" idx="5"/>
          </p:nvPr>
        </p:nvSpPr>
        <p:spPr/>
        <p:txBody>
          <a:bodyPr/>
          <a:lstStyle/>
          <a:p>
            <a:fld id="{86319B08-4CFE-6743-A079-03A38C0887E8}" type="slidenum">
              <a:rPr lang="en-GB" smtClean="0"/>
              <a:t>3</a:t>
            </a:fld>
            <a:endParaRPr lang="en-GB"/>
          </a:p>
        </p:txBody>
      </p:sp>
    </p:spTree>
    <p:extLst>
      <p:ext uri="{BB962C8B-B14F-4D97-AF65-F5344CB8AC3E}">
        <p14:creationId xmlns:p14="http://schemas.microsoft.com/office/powerpoint/2010/main" val="370860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Any other suggestions?</a:t>
            </a:r>
          </a:p>
        </p:txBody>
      </p:sp>
      <p:sp>
        <p:nvSpPr>
          <p:cNvPr id="4" name="Slide Number Placeholder 3"/>
          <p:cNvSpPr>
            <a:spLocks noGrp="1"/>
          </p:cNvSpPr>
          <p:nvPr>
            <p:ph type="sldNum" sz="quarter" idx="5"/>
          </p:nvPr>
        </p:nvSpPr>
        <p:spPr/>
        <p:txBody>
          <a:bodyPr/>
          <a:lstStyle/>
          <a:p>
            <a:fld id="{86319B08-4CFE-6743-A079-03A38C0887E8}" type="slidenum">
              <a:rPr lang="en-GB" smtClean="0"/>
              <a:t>4</a:t>
            </a:fld>
            <a:endParaRPr lang="en-GB"/>
          </a:p>
        </p:txBody>
      </p:sp>
    </p:spTree>
    <p:extLst>
      <p:ext uri="{BB962C8B-B14F-4D97-AF65-F5344CB8AC3E}">
        <p14:creationId xmlns:p14="http://schemas.microsoft.com/office/powerpoint/2010/main" val="405176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 - Membership –once the idea of the strand has been confirmed, we will </a:t>
            </a:r>
            <a:r>
              <a:rPr lang="en-GB" b="0" i="0">
                <a:solidFill>
                  <a:srgbClr val="000000"/>
                </a:solidFill>
                <a:effectLst/>
                <a:latin typeface="Open Sans" panose="020B0606030504020204" pitchFamily="34" charset="0"/>
              </a:rPr>
              <a:t>need to identify three to five potential members (at least 1 member from each partner)  and bring them together to ask several questions to identify topics of interest, possible issues, and potential leaders.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Each CoP will need a VN HEI lead and participants from each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Possibility of including training participants from first training and second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When industry is invited, welcome students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Each sub group to initially meet to establish the </a:t>
            </a:r>
            <a:r>
              <a:rPr lang="en-GB" b="0" i="0">
                <a:solidFill>
                  <a:srgbClr val="000000"/>
                </a:solidFill>
                <a:effectLst/>
                <a:latin typeface="Open Sans" panose="020B0606030504020204" pitchFamily="34" charset="0"/>
              </a:rPr>
              <a:t>sub group mission, scope, goals, and objectives will aid in ensuring all prospective members understand the future direction of the community. </a:t>
            </a:r>
            <a:endParaRPr lang="en-GB"/>
          </a:p>
          <a:p>
            <a:endParaRPr lang="en-GB"/>
          </a:p>
        </p:txBody>
      </p:sp>
      <p:sp>
        <p:nvSpPr>
          <p:cNvPr id="4" name="Slide Number Placeholder 3"/>
          <p:cNvSpPr>
            <a:spLocks noGrp="1"/>
          </p:cNvSpPr>
          <p:nvPr>
            <p:ph type="sldNum" sz="quarter" idx="5"/>
          </p:nvPr>
        </p:nvSpPr>
        <p:spPr/>
        <p:txBody>
          <a:bodyPr/>
          <a:lstStyle/>
          <a:p>
            <a:fld id="{86319B08-4CFE-6743-A079-03A38C0887E8}" type="slidenum">
              <a:rPr lang="en-GB" smtClean="0"/>
              <a:t>5</a:t>
            </a:fld>
            <a:endParaRPr lang="en-GB"/>
          </a:p>
        </p:txBody>
      </p:sp>
    </p:spTree>
    <p:extLst>
      <p:ext uri="{BB962C8B-B14F-4D97-AF65-F5344CB8AC3E}">
        <p14:creationId xmlns:p14="http://schemas.microsoft.com/office/powerpoint/2010/main" val="2202166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A5A935-9E02-B491-D97B-7084F286DA8A}"/>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3" name="Content Placeholder 2">
            <a:extLst>
              <a:ext uri="{FF2B5EF4-FFF2-40B4-BE49-F238E27FC236}">
                <a16:creationId xmlns:a16="http://schemas.microsoft.com/office/drawing/2014/main" id="{A30B92A1-3FA0-7A77-D947-DA69CDA32604}"/>
              </a:ext>
            </a:extLst>
          </p:cNvPr>
          <p:cNvSpPr>
            <a:spLocks noGrp="1"/>
          </p:cNvSpPr>
          <p:nvPr>
            <p:ph sz="half" idx="1"/>
          </p:nvPr>
        </p:nvSpPr>
        <p:spPr>
          <a:xfrm>
            <a:off x="460513" y="1726233"/>
            <a:ext cx="5562599" cy="399870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2">
            <a:extLst>
              <a:ext uri="{FF2B5EF4-FFF2-40B4-BE49-F238E27FC236}">
                <a16:creationId xmlns:a16="http://schemas.microsoft.com/office/drawing/2014/main" id="{9581A190-2ABB-B621-8EE8-843077DD203F}"/>
              </a:ext>
            </a:extLst>
          </p:cNvPr>
          <p:cNvSpPr>
            <a:spLocks noGrp="1"/>
          </p:cNvSpPr>
          <p:nvPr>
            <p:ph sz="half" idx="10"/>
          </p:nvPr>
        </p:nvSpPr>
        <p:spPr>
          <a:xfrm>
            <a:off x="6175513" y="1726233"/>
            <a:ext cx="5562599" cy="399870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10">
            <a:extLst>
              <a:ext uri="{FF2B5EF4-FFF2-40B4-BE49-F238E27FC236}">
                <a16:creationId xmlns:a16="http://schemas.microsoft.com/office/drawing/2014/main" id="{41A7C279-3485-5F2F-5080-C9141669A52B}"/>
              </a:ext>
            </a:extLst>
          </p:cNvPr>
          <p:cNvSpPr>
            <a:spLocks noGrp="1"/>
          </p:cNvSpPr>
          <p:nvPr>
            <p:ph type="title"/>
          </p:nvPr>
        </p:nvSpPr>
        <p:spPr>
          <a:xfrm>
            <a:off x="460513" y="593171"/>
            <a:ext cx="10893287" cy="1097517"/>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104495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84A1B-5D7B-68DB-D18C-7B3667E4143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C2C784F-036A-D56D-4444-9961A80C616A}"/>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908806-AE07-2D99-8A4C-D4ABC4C3FB65}"/>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26/07/2023</a:t>
            </a:fld>
            <a:endParaRPr lang="en-GB"/>
          </a:p>
        </p:txBody>
      </p:sp>
      <p:sp>
        <p:nvSpPr>
          <p:cNvPr id="5" name="Footer Placeholder 4">
            <a:extLst>
              <a:ext uri="{FF2B5EF4-FFF2-40B4-BE49-F238E27FC236}">
                <a16:creationId xmlns:a16="http://schemas.microsoft.com/office/drawing/2014/main" id="{07611E3B-F6A2-A2D6-84DF-BFA041A3F21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0FA19CA-D80C-0665-B603-8D2091B51341}"/>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249354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46CFC-11DD-1EFE-DA7A-C1814D723B40}"/>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64A0274-6FF9-01C3-41DB-EEFA7BB97EA5}"/>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8EDE73-A816-CA89-926C-2AA43EEFD0E4}"/>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26/07/2023</a:t>
            </a:fld>
            <a:endParaRPr lang="en-GB"/>
          </a:p>
        </p:txBody>
      </p:sp>
      <p:sp>
        <p:nvSpPr>
          <p:cNvPr id="5" name="Footer Placeholder 4">
            <a:extLst>
              <a:ext uri="{FF2B5EF4-FFF2-40B4-BE49-F238E27FC236}">
                <a16:creationId xmlns:a16="http://schemas.microsoft.com/office/drawing/2014/main" id="{FF6D13D3-148D-B648-14AF-40527E8F08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DAB0CF0-66C1-4B6D-B32F-62960FCE2D7F}"/>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151719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8700-2927-F3C4-F338-22A3C44200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4055BBA-9F2C-891E-F567-239A9CE75B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02F3599-B8D3-2F3A-78E9-ACAF53B916CD}"/>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26/07/2023</a:t>
            </a:fld>
            <a:endParaRPr lang="en-GB"/>
          </a:p>
        </p:txBody>
      </p:sp>
      <p:sp>
        <p:nvSpPr>
          <p:cNvPr id="5" name="Footer Placeholder 4">
            <a:extLst>
              <a:ext uri="{FF2B5EF4-FFF2-40B4-BE49-F238E27FC236}">
                <a16:creationId xmlns:a16="http://schemas.microsoft.com/office/drawing/2014/main" id="{847D2A63-0F82-4EB7-CA1E-9067D171A8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744E3E-9F17-F2DA-5040-4DAF4DC1AA15}"/>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342831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F3AE-574D-18B6-0101-31B26C4975D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EA8224C1-A271-A4C5-8017-C028103460AA}"/>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B9B99B0-F96F-470C-01A9-FFCE5418AA8C}"/>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26/07/2023</a:t>
            </a:fld>
            <a:endParaRPr lang="en-GB"/>
          </a:p>
        </p:txBody>
      </p:sp>
      <p:sp>
        <p:nvSpPr>
          <p:cNvPr id="5" name="Footer Placeholder 4">
            <a:extLst>
              <a:ext uri="{FF2B5EF4-FFF2-40B4-BE49-F238E27FC236}">
                <a16:creationId xmlns:a16="http://schemas.microsoft.com/office/drawing/2014/main" id="{4E42DF03-6AE5-E226-F14E-667645CDCD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12DE058-B555-89D2-BE3F-E40E4CD4AF16}"/>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422615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55B8-882B-14B0-1C85-8C1337E7411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E0E0EE5-5CD9-F720-82D4-A60811567DF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FB4785-E56E-70BE-35E4-60C15BFA80CE}"/>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26/07/2023</a:t>
            </a:fld>
            <a:endParaRPr lang="en-GB"/>
          </a:p>
        </p:txBody>
      </p:sp>
      <p:sp>
        <p:nvSpPr>
          <p:cNvPr id="5" name="Footer Placeholder 4">
            <a:extLst>
              <a:ext uri="{FF2B5EF4-FFF2-40B4-BE49-F238E27FC236}">
                <a16:creationId xmlns:a16="http://schemas.microsoft.com/office/drawing/2014/main" id="{BF92DA0B-BB3D-F953-F890-061ACB8638C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CFADF6-E09B-8C3F-26D9-EE3E1825ED80}"/>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7192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D08D-222A-54C2-1DE5-361957C23A47}"/>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FE84B6D0-32CC-663F-E681-C13982B90BA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709727-3321-A74C-BC9B-6B550F029DA0}"/>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AFF8BAC-0BDD-83A7-648D-1E194283778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5B58FD-BEAC-F6FD-0C71-CCB7C4B9E4E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713F273-C521-4832-B28C-83C9E82ABEB5}"/>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26/07/2023</a:t>
            </a:fld>
            <a:endParaRPr lang="en-GB"/>
          </a:p>
        </p:txBody>
      </p:sp>
      <p:sp>
        <p:nvSpPr>
          <p:cNvPr id="8" name="Footer Placeholder 7">
            <a:extLst>
              <a:ext uri="{FF2B5EF4-FFF2-40B4-BE49-F238E27FC236}">
                <a16:creationId xmlns:a16="http://schemas.microsoft.com/office/drawing/2014/main" id="{2006021A-1842-0DAF-1751-3E3AB2A58F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D81E618-56A3-F25E-BECB-DE616E0062B6}"/>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311882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E761-EEE6-E41C-09EF-4DA1E42ACDF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5E580009-2043-EEDC-0A87-286FC4B3AAB2}"/>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26/07/2023</a:t>
            </a:fld>
            <a:endParaRPr lang="en-GB"/>
          </a:p>
        </p:txBody>
      </p:sp>
      <p:sp>
        <p:nvSpPr>
          <p:cNvPr id="4" name="Footer Placeholder 3">
            <a:extLst>
              <a:ext uri="{FF2B5EF4-FFF2-40B4-BE49-F238E27FC236}">
                <a16:creationId xmlns:a16="http://schemas.microsoft.com/office/drawing/2014/main" id="{421D73E8-94B6-A1B8-A11D-CB70A62867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AF16DB-AB87-D536-EB6B-E09B7FFFEECB}"/>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120236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92D8B4-EFEF-BCE0-1A8C-4494155B42F2}"/>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26/07/2023</a:t>
            </a:fld>
            <a:endParaRPr lang="en-GB"/>
          </a:p>
        </p:txBody>
      </p:sp>
      <p:sp>
        <p:nvSpPr>
          <p:cNvPr id="3" name="Footer Placeholder 2">
            <a:extLst>
              <a:ext uri="{FF2B5EF4-FFF2-40B4-BE49-F238E27FC236}">
                <a16:creationId xmlns:a16="http://schemas.microsoft.com/office/drawing/2014/main" id="{96378A9E-FBEB-C22E-E7BB-A0D16D113EB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BD8C24A-48C5-05C6-CAE5-C3459B7858ED}"/>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115395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7550-DC99-4C87-381C-997C647225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A073BBD-4CE5-E6FF-822B-D5B94B5B4D1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4E49238-5C92-2FB9-98D1-5910FE36B6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4D8C68-52C1-9D58-D835-25458A49DDB8}"/>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26/07/2023</a:t>
            </a:fld>
            <a:endParaRPr lang="en-GB"/>
          </a:p>
        </p:txBody>
      </p:sp>
      <p:sp>
        <p:nvSpPr>
          <p:cNvPr id="6" name="Footer Placeholder 5">
            <a:extLst>
              <a:ext uri="{FF2B5EF4-FFF2-40B4-BE49-F238E27FC236}">
                <a16:creationId xmlns:a16="http://schemas.microsoft.com/office/drawing/2014/main" id="{67A60C58-D027-88CB-8BFB-C7C04058C5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23D611C-82A3-C534-7624-480D832F0CB9}"/>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422215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DD80-EAA2-6893-94C9-46A76E093B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BBD2630-878E-33E3-8385-D9EADC284C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F093A5-5271-B5A6-69A6-DD2639DA01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0F4FA0-C0CB-9C0C-F733-DEE6D1D41BBF}"/>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26/07/2023</a:t>
            </a:fld>
            <a:endParaRPr lang="en-GB"/>
          </a:p>
        </p:txBody>
      </p:sp>
      <p:sp>
        <p:nvSpPr>
          <p:cNvPr id="6" name="Footer Placeholder 5">
            <a:extLst>
              <a:ext uri="{FF2B5EF4-FFF2-40B4-BE49-F238E27FC236}">
                <a16:creationId xmlns:a16="http://schemas.microsoft.com/office/drawing/2014/main" id="{5C87B603-A86D-9B77-9000-EE21F7E7165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04030A8-4881-A753-0400-EE8A6B0F0E3E}"/>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267047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57009"/>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A3CE29F2-172B-6729-959A-848DB4B9FFD5}"/>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0E884B7-54F9-4AFC-FC46-AC56FD93F61B}"/>
              </a:ext>
            </a:extLst>
          </p:cNvPr>
          <p:cNvSpPr txBox="1"/>
          <p:nvPr/>
        </p:nvSpPr>
        <p:spPr>
          <a:xfrm>
            <a:off x="637433" y="1001783"/>
            <a:ext cx="10294705" cy="2646878"/>
          </a:xfrm>
          <a:prstGeom prst="rect">
            <a:avLst/>
          </a:prstGeom>
          <a:noFill/>
        </p:spPr>
        <p:txBody>
          <a:bodyPr wrap="square" lIns="91440" tIns="45720" rIns="91440" bIns="45720" rtlCol="0" anchor="t">
            <a:spAutoFit/>
          </a:bodyPr>
          <a:lstStyle/>
          <a:p>
            <a:pPr algn="ctr"/>
            <a:endParaRPr lang="en-GB" dirty="0">
              <a:solidFill>
                <a:srgbClr val="002D56"/>
              </a:solidFill>
            </a:endParaRPr>
          </a:p>
          <a:p>
            <a:pPr algn="ctr"/>
            <a:r>
              <a:rPr lang="en-GB" sz="3600" b="1" dirty="0">
                <a:solidFill>
                  <a:srgbClr val="002060"/>
                </a:solidFill>
                <a:ea typeface="+mn-lt"/>
                <a:cs typeface="+mn-lt"/>
              </a:rPr>
              <a:t>Communities of Practice Meeting- </a:t>
            </a:r>
            <a:endParaRPr lang="en-GB" sz="3600" dirty="0">
              <a:solidFill>
                <a:srgbClr val="002060"/>
              </a:solidFill>
              <a:ea typeface="+mn-lt"/>
              <a:cs typeface="+mn-lt"/>
            </a:endParaRPr>
          </a:p>
          <a:p>
            <a:pPr algn="ctr"/>
            <a:r>
              <a:rPr lang="en-GB" sz="2800" dirty="0">
                <a:solidFill>
                  <a:srgbClr val="002060"/>
                </a:solidFill>
                <a:ea typeface="+mn-lt"/>
                <a:cs typeface="+mn-lt"/>
              </a:rPr>
              <a:t>[Date]</a:t>
            </a:r>
          </a:p>
          <a:p>
            <a:pPr algn="ctr"/>
            <a:r>
              <a:rPr lang="en-GB" sz="2800" dirty="0">
                <a:solidFill>
                  <a:srgbClr val="002060"/>
                </a:solidFill>
                <a:ea typeface="+mn-lt"/>
                <a:cs typeface="+mn-lt"/>
              </a:rPr>
              <a:t>Thematic Strand 1: Learning and Teaching Enhancement</a:t>
            </a:r>
          </a:p>
          <a:p>
            <a:pPr algn="ctr"/>
            <a:r>
              <a:rPr lang="en-GB" sz="2800" dirty="0">
                <a:solidFill>
                  <a:srgbClr val="002060"/>
                </a:solidFill>
                <a:ea typeface="+mn-lt"/>
                <a:cs typeface="+mn-lt"/>
              </a:rPr>
              <a:t>Thematic Strand 2: Quality Assurance and Enhancement</a:t>
            </a:r>
          </a:p>
          <a:p>
            <a:pPr algn="ctr"/>
            <a:r>
              <a:rPr lang="en-GB" sz="2800" dirty="0">
                <a:solidFill>
                  <a:srgbClr val="002060"/>
                </a:solidFill>
                <a:ea typeface="+mn-lt"/>
                <a:cs typeface="+mn-lt"/>
              </a:rPr>
              <a:t>Thematic Strand 3: Subject Specific Research Informed Teaching</a:t>
            </a:r>
          </a:p>
        </p:txBody>
      </p:sp>
      <p:pic>
        <p:nvPicPr>
          <p:cNvPr id="10" name="Picture 9" descr="Logo, company name&#10;&#10;Description automatically generated">
            <a:extLst>
              <a:ext uri="{FF2B5EF4-FFF2-40B4-BE49-F238E27FC236}">
                <a16:creationId xmlns:a16="http://schemas.microsoft.com/office/drawing/2014/main" id="{624D74EF-14BA-E8BB-BF32-25C6900C7D79}"/>
              </a:ext>
            </a:extLst>
          </p:cNvPr>
          <p:cNvPicPr>
            <a:picLocks noChangeAspect="1"/>
          </p:cNvPicPr>
          <p:nvPr/>
        </p:nvPicPr>
        <p:blipFill>
          <a:blip r:embed="rId4"/>
          <a:stretch>
            <a:fillRect/>
          </a:stretch>
        </p:blipFill>
        <p:spPr>
          <a:xfrm>
            <a:off x="1713159" y="4650444"/>
            <a:ext cx="1641657" cy="1669450"/>
          </a:xfrm>
          <a:prstGeom prst="rect">
            <a:avLst/>
          </a:prstGeom>
        </p:spPr>
      </p:pic>
      <p:pic>
        <p:nvPicPr>
          <p:cNvPr id="3" name="Picture 2">
            <a:extLst>
              <a:ext uri="{FF2B5EF4-FFF2-40B4-BE49-F238E27FC236}">
                <a16:creationId xmlns:a16="http://schemas.microsoft.com/office/drawing/2014/main" id="{4E9540AB-D960-4844-102C-D520186ABF1F}"/>
              </a:ext>
            </a:extLst>
          </p:cNvPr>
          <p:cNvPicPr>
            <a:picLocks noChangeAspect="1"/>
          </p:cNvPicPr>
          <p:nvPr/>
        </p:nvPicPr>
        <p:blipFill>
          <a:blip r:embed="rId5"/>
          <a:stretch>
            <a:fillRect/>
          </a:stretch>
        </p:blipFill>
        <p:spPr>
          <a:xfrm>
            <a:off x="7590199" y="5225155"/>
            <a:ext cx="3714489" cy="520028"/>
          </a:xfrm>
          <a:prstGeom prst="rect">
            <a:avLst/>
          </a:prstGeom>
        </p:spPr>
      </p:pic>
    </p:spTree>
    <p:extLst>
      <p:ext uri="{BB962C8B-B14F-4D97-AF65-F5344CB8AC3E}">
        <p14:creationId xmlns:p14="http://schemas.microsoft.com/office/powerpoint/2010/main" val="296785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of Rectangle 4">
            <a:extLst>
              <a:ext uri="{FF2B5EF4-FFF2-40B4-BE49-F238E27FC236}">
                <a16:creationId xmlns:a16="http://schemas.microsoft.com/office/drawing/2014/main" id="{6FAAB2CE-31BF-926D-9B8C-7CD0B5CAC17B}"/>
              </a:ext>
            </a:extLst>
          </p:cNvPr>
          <p:cNvSpPr/>
          <p:nvPr/>
        </p:nvSpPr>
        <p:spPr>
          <a:xfrm>
            <a:off x="460512" y="557626"/>
            <a:ext cx="9200846" cy="741785"/>
          </a:xfrm>
          <a:prstGeom prst="round2DiagRect">
            <a:avLst>
              <a:gd name="adj1" fmla="val 3584"/>
              <a:gd name="adj2" fmla="val 0"/>
            </a:avLst>
          </a:prstGeom>
          <a:solidFill>
            <a:srgbClr val="F3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460512" y="673100"/>
            <a:ext cx="11270976" cy="1017588"/>
          </a:xfrm>
        </p:spPr>
        <p:txBody>
          <a:bodyPr/>
          <a:lstStyle/>
          <a:p>
            <a:endParaRPr lang="en-GB" b="1" dirty="0">
              <a:solidFill>
                <a:srgbClr val="002D56"/>
              </a:solidFill>
              <a:latin typeface="+mn-lt"/>
              <a:ea typeface="GALAXIECOPERNICUS-SEMIBOLD" panose="02000000000000000000" pitchFamily="2" charset="77"/>
            </a:endParaRPr>
          </a:p>
        </p:txBody>
      </p:sp>
      <p:pic>
        <p:nvPicPr>
          <p:cNvPr id="9" name="Picture 8" descr="Logo, company name&#10;&#10;Description automatically generated">
            <a:extLst>
              <a:ext uri="{FF2B5EF4-FFF2-40B4-BE49-F238E27FC236}">
                <a16:creationId xmlns:a16="http://schemas.microsoft.com/office/drawing/2014/main" id="{DF167082-E35A-01F5-57C5-8D5FFF5684FD}"/>
              </a:ext>
            </a:extLst>
          </p:cNvPr>
          <p:cNvPicPr>
            <a:picLocks noChangeAspect="1"/>
          </p:cNvPicPr>
          <p:nvPr/>
        </p:nvPicPr>
        <p:blipFill>
          <a:blip r:embed="rId3"/>
          <a:stretch>
            <a:fillRect/>
          </a:stretch>
        </p:blipFill>
        <p:spPr>
          <a:xfrm>
            <a:off x="323936" y="5293338"/>
            <a:ext cx="1246186" cy="1267284"/>
          </a:xfrm>
          <a:prstGeom prst="rect">
            <a:avLst/>
          </a:prstGeom>
        </p:spPr>
      </p:pic>
      <p:sp>
        <p:nvSpPr>
          <p:cNvPr id="3" name="TextBox 2">
            <a:extLst>
              <a:ext uri="{FF2B5EF4-FFF2-40B4-BE49-F238E27FC236}">
                <a16:creationId xmlns:a16="http://schemas.microsoft.com/office/drawing/2014/main" id="{74357589-9CCB-54CA-A48D-7725673D4F03}"/>
              </a:ext>
            </a:extLst>
          </p:cNvPr>
          <p:cNvSpPr txBox="1"/>
          <p:nvPr/>
        </p:nvSpPr>
        <p:spPr>
          <a:xfrm>
            <a:off x="667527" y="1502688"/>
            <a:ext cx="6589541" cy="1354217"/>
          </a:xfrm>
          <a:prstGeom prst="rect">
            <a:avLst/>
          </a:prstGeom>
          <a:noFill/>
        </p:spPr>
        <p:txBody>
          <a:bodyPr wrap="square" lIns="91440" tIns="45720" rIns="91440" bIns="45720" rtlCol="0" anchor="t">
            <a:spAutoFit/>
          </a:bodyPr>
          <a:lstStyle/>
          <a:p>
            <a:pPr marL="0" indent="0">
              <a:buNone/>
            </a:pPr>
            <a:endParaRPr lang="en-GB" dirty="0">
              <a:latin typeface="Helvetica" panose="020B0604020202020204" pitchFamily="34" charset="0"/>
              <a:cs typeface="Helvetica" panose="020B0604020202020204" pitchFamily="34" charset="0"/>
            </a:endParaRPr>
          </a:p>
          <a:p>
            <a:pPr marL="0" indent="0">
              <a:buNone/>
            </a:pPr>
            <a:endParaRPr lang="en-GB"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2800" dirty="0">
              <a:cs typeface="Calibri"/>
            </a:endParaRPr>
          </a:p>
          <a:p>
            <a:endParaRPr lang="en-GB" dirty="0"/>
          </a:p>
        </p:txBody>
      </p:sp>
      <p:pic>
        <p:nvPicPr>
          <p:cNvPr id="7" name="Picture 6">
            <a:extLst>
              <a:ext uri="{FF2B5EF4-FFF2-40B4-BE49-F238E27FC236}">
                <a16:creationId xmlns:a16="http://schemas.microsoft.com/office/drawing/2014/main" id="{3EA7C8DC-1416-D457-1F9A-9EAB267FF7E9}"/>
              </a:ext>
            </a:extLst>
          </p:cNvPr>
          <p:cNvPicPr>
            <a:picLocks noChangeAspect="1"/>
          </p:cNvPicPr>
          <p:nvPr/>
        </p:nvPicPr>
        <p:blipFill>
          <a:blip r:embed="rId4"/>
          <a:stretch>
            <a:fillRect/>
          </a:stretch>
        </p:blipFill>
        <p:spPr>
          <a:xfrm>
            <a:off x="8112891" y="5926980"/>
            <a:ext cx="3755173" cy="525724"/>
          </a:xfrm>
          <a:prstGeom prst="rect">
            <a:avLst/>
          </a:prstGeom>
        </p:spPr>
      </p:pic>
    </p:spTree>
    <p:extLst>
      <p:ext uri="{BB962C8B-B14F-4D97-AF65-F5344CB8AC3E}">
        <p14:creationId xmlns:p14="http://schemas.microsoft.com/office/powerpoint/2010/main" val="310980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of Rectangle 4">
            <a:extLst>
              <a:ext uri="{FF2B5EF4-FFF2-40B4-BE49-F238E27FC236}">
                <a16:creationId xmlns:a16="http://schemas.microsoft.com/office/drawing/2014/main" id="{6FAAB2CE-31BF-926D-9B8C-7CD0B5CAC17B}"/>
              </a:ext>
            </a:extLst>
          </p:cNvPr>
          <p:cNvSpPr/>
          <p:nvPr/>
        </p:nvSpPr>
        <p:spPr>
          <a:xfrm>
            <a:off x="460512" y="557626"/>
            <a:ext cx="9200846" cy="741785"/>
          </a:xfrm>
          <a:prstGeom prst="round2DiagRect">
            <a:avLst>
              <a:gd name="adj1" fmla="val 3584"/>
              <a:gd name="adj2" fmla="val 0"/>
            </a:avLst>
          </a:prstGeom>
          <a:solidFill>
            <a:srgbClr val="F3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460512" y="673100"/>
            <a:ext cx="11270976" cy="1017588"/>
          </a:xfrm>
        </p:spPr>
        <p:txBody>
          <a:bodyPr/>
          <a:lstStyle/>
          <a:p>
            <a:endParaRPr lang="en-GB" b="1" dirty="0">
              <a:solidFill>
                <a:srgbClr val="002D56"/>
              </a:solidFill>
              <a:latin typeface="+mn-lt"/>
              <a:ea typeface="GALAXIECOPERNICUS-SEMIBOLD" panose="02000000000000000000" pitchFamily="2" charset="77"/>
            </a:endParaRPr>
          </a:p>
        </p:txBody>
      </p:sp>
      <p:pic>
        <p:nvPicPr>
          <p:cNvPr id="9" name="Picture 8" descr="Logo, company name&#10;&#10;Description automatically generated">
            <a:extLst>
              <a:ext uri="{FF2B5EF4-FFF2-40B4-BE49-F238E27FC236}">
                <a16:creationId xmlns:a16="http://schemas.microsoft.com/office/drawing/2014/main" id="{DF167082-E35A-01F5-57C5-8D5FFF5684FD}"/>
              </a:ext>
            </a:extLst>
          </p:cNvPr>
          <p:cNvPicPr>
            <a:picLocks noChangeAspect="1"/>
          </p:cNvPicPr>
          <p:nvPr/>
        </p:nvPicPr>
        <p:blipFill>
          <a:blip r:embed="rId3"/>
          <a:stretch>
            <a:fillRect/>
          </a:stretch>
        </p:blipFill>
        <p:spPr>
          <a:xfrm>
            <a:off x="323936" y="5293338"/>
            <a:ext cx="1246186" cy="1267284"/>
          </a:xfrm>
          <a:prstGeom prst="rect">
            <a:avLst/>
          </a:prstGeom>
        </p:spPr>
      </p:pic>
      <p:sp>
        <p:nvSpPr>
          <p:cNvPr id="3" name="TextBox 2">
            <a:extLst>
              <a:ext uri="{FF2B5EF4-FFF2-40B4-BE49-F238E27FC236}">
                <a16:creationId xmlns:a16="http://schemas.microsoft.com/office/drawing/2014/main" id="{74357589-9CCB-54CA-A48D-7725673D4F03}"/>
              </a:ext>
            </a:extLst>
          </p:cNvPr>
          <p:cNvSpPr txBox="1"/>
          <p:nvPr/>
        </p:nvSpPr>
        <p:spPr>
          <a:xfrm>
            <a:off x="698643" y="1787703"/>
            <a:ext cx="10171415" cy="8002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sz="2800" dirty="0">
              <a:cs typeface="Calibri"/>
            </a:endParaRPr>
          </a:p>
          <a:p>
            <a:endParaRPr lang="en-GB" dirty="0"/>
          </a:p>
        </p:txBody>
      </p:sp>
      <p:pic>
        <p:nvPicPr>
          <p:cNvPr id="6" name="Picture 5">
            <a:extLst>
              <a:ext uri="{FF2B5EF4-FFF2-40B4-BE49-F238E27FC236}">
                <a16:creationId xmlns:a16="http://schemas.microsoft.com/office/drawing/2014/main" id="{A32D0574-DB1D-7C30-8E99-3DFB970B053F}"/>
              </a:ext>
            </a:extLst>
          </p:cNvPr>
          <p:cNvPicPr>
            <a:picLocks noChangeAspect="1"/>
          </p:cNvPicPr>
          <p:nvPr/>
        </p:nvPicPr>
        <p:blipFill>
          <a:blip r:embed="rId4"/>
          <a:stretch>
            <a:fillRect/>
          </a:stretch>
        </p:blipFill>
        <p:spPr>
          <a:xfrm>
            <a:off x="8112891" y="5926980"/>
            <a:ext cx="3755173" cy="525724"/>
          </a:xfrm>
          <a:prstGeom prst="rect">
            <a:avLst/>
          </a:prstGeom>
        </p:spPr>
      </p:pic>
    </p:spTree>
    <p:extLst>
      <p:ext uri="{BB962C8B-B14F-4D97-AF65-F5344CB8AC3E}">
        <p14:creationId xmlns:p14="http://schemas.microsoft.com/office/powerpoint/2010/main" val="37271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of Rectangle 4">
            <a:extLst>
              <a:ext uri="{FF2B5EF4-FFF2-40B4-BE49-F238E27FC236}">
                <a16:creationId xmlns:a16="http://schemas.microsoft.com/office/drawing/2014/main" id="{6FAAB2CE-31BF-926D-9B8C-7CD0B5CAC17B}"/>
              </a:ext>
            </a:extLst>
          </p:cNvPr>
          <p:cNvSpPr/>
          <p:nvPr/>
        </p:nvSpPr>
        <p:spPr>
          <a:xfrm>
            <a:off x="460512" y="557626"/>
            <a:ext cx="6361393" cy="741785"/>
          </a:xfrm>
          <a:prstGeom prst="round2DiagRect">
            <a:avLst>
              <a:gd name="adj1" fmla="val 3584"/>
              <a:gd name="adj2" fmla="val 0"/>
            </a:avLst>
          </a:prstGeom>
          <a:solidFill>
            <a:srgbClr val="F3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460512" y="673100"/>
            <a:ext cx="11270976" cy="1017588"/>
          </a:xfrm>
        </p:spPr>
        <p:txBody>
          <a:bodyPr/>
          <a:lstStyle/>
          <a:p>
            <a:endParaRPr lang="en-GB" b="1" dirty="0">
              <a:solidFill>
                <a:srgbClr val="002D56"/>
              </a:solidFill>
              <a:latin typeface="+mn-lt"/>
              <a:ea typeface="GALAXIECOPERNICUS-SEMIBOLD" panose="02000000000000000000" pitchFamily="2" charset="77"/>
            </a:endParaRPr>
          </a:p>
        </p:txBody>
      </p:sp>
      <p:pic>
        <p:nvPicPr>
          <p:cNvPr id="9" name="Picture 8" descr="Logo, company name&#10;&#10;Description automatically generated">
            <a:extLst>
              <a:ext uri="{FF2B5EF4-FFF2-40B4-BE49-F238E27FC236}">
                <a16:creationId xmlns:a16="http://schemas.microsoft.com/office/drawing/2014/main" id="{DF167082-E35A-01F5-57C5-8D5FFF5684FD}"/>
              </a:ext>
            </a:extLst>
          </p:cNvPr>
          <p:cNvPicPr>
            <a:picLocks noChangeAspect="1"/>
          </p:cNvPicPr>
          <p:nvPr/>
        </p:nvPicPr>
        <p:blipFill>
          <a:blip r:embed="rId3"/>
          <a:stretch>
            <a:fillRect/>
          </a:stretch>
        </p:blipFill>
        <p:spPr>
          <a:xfrm>
            <a:off x="323936" y="5293338"/>
            <a:ext cx="1246186" cy="1267284"/>
          </a:xfrm>
          <a:prstGeom prst="rect">
            <a:avLst/>
          </a:prstGeom>
        </p:spPr>
      </p:pic>
      <p:sp>
        <p:nvSpPr>
          <p:cNvPr id="3" name="TextBox 2">
            <a:extLst>
              <a:ext uri="{FF2B5EF4-FFF2-40B4-BE49-F238E27FC236}">
                <a16:creationId xmlns:a16="http://schemas.microsoft.com/office/drawing/2014/main" id="{74357589-9CCB-54CA-A48D-7725673D4F03}"/>
              </a:ext>
            </a:extLst>
          </p:cNvPr>
          <p:cNvSpPr txBox="1"/>
          <p:nvPr/>
        </p:nvSpPr>
        <p:spPr>
          <a:xfrm>
            <a:off x="676065" y="1498512"/>
            <a:ext cx="10171415" cy="8002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sz="2800" dirty="0">
              <a:cs typeface="Calibri"/>
            </a:endParaRPr>
          </a:p>
          <a:p>
            <a:endParaRPr lang="en-GB" dirty="0"/>
          </a:p>
        </p:txBody>
      </p:sp>
      <p:pic>
        <p:nvPicPr>
          <p:cNvPr id="6" name="Picture 5">
            <a:extLst>
              <a:ext uri="{FF2B5EF4-FFF2-40B4-BE49-F238E27FC236}">
                <a16:creationId xmlns:a16="http://schemas.microsoft.com/office/drawing/2014/main" id="{FB3FE16E-6B5C-15A5-1F33-1134DD149E62}"/>
              </a:ext>
            </a:extLst>
          </p:cNvPr>
          <p:cNvPicPr>
            <a:picLocks noChangeAspect="1"/>
          </p:cNvPicPr>
          <p:nvPr/>
        </p:nvPicPr>
        <p:blipFill>
          <a:blip r:embed="rId4"/>
          <a:stretch>
            <a:fillRect/>
          </a:stretch>
        </p:blipFill>
        <p:spPr>
          <a:xfrm>
            <a:off x="8112891" y="5926980"/>
            <a:ext cx="3755173" cy="525724"/>
          </a:xfrm>
          <a:prstGeom prst="rect">
            <a:avLst/>
          </a:prstGeom>
        </p:spPr>
      </p:pic>
    </p:spTree>
    <p:extLst>
      <p:ext uri="{BB962C8B-B14F-4D97-AF65-F5344CB8AC3E}">
        <p14:creationId xmlns:p14="http://schemas.microsoft.com/office/powerpoint/2010/main" val="181024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of Rectangle 4">
            <a:extLst>
              <a:ext uri="{FF2B5EF4-FFF2-40B4-BE49-F238E27FC236}">
                <a16:creationId xmlns:a16="http://schemas.microsoft.com/office/drawing/2014/main" id="{6FAAB2CE-31BF-926D-9B8C-7CD0B5CAC17B}"/>
              </a:ext>
            </a:extLst>
          </p:cNvPr>
          <p:cNvSpPr/>
          <p:nvPr/>
        </p:nvSpPr>
        <p:spPr>
          <a:xfrm>
            <a:off x="460512" y="557626"/>
            <a:ext cx="6469678" cy="789911"/>
          </a:xfrm>
          <a:prstGeom prst="round2DiagRect">
            <a:avLst>
              <a:gd name="adj1" fmla="val 3584"/>
              <a:gd name="adj2" fmla="val 0"/>
            </a:avLst>
          </a:prstGeom>
          <a:solidFill>
            <a:srgbClr val="F3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460512" y="673100"/>
            <a:ext cx="11270976" cy="1017588"/>
          </a:xfrm>
        </p:spPr>
        <p:txBody>
          <a:bodyPr/>
          <a:lstStyle/>
          <a:p>
            <a:endParaRPr lang="en-GB" b="1" dirty="0">
              <a:solidFill>
                <a:srgbClr val="002D56"/>
              </a:solidFill>
              <a:latin typeface="+mn-lt"/>
              <a:ea typeface="GALAXIECOPERNICUS-SEMIBOLD" panose="02000000000000000000" pitchFamily="2" charset="77"/>
            </a:endParaRPr>
          </a:p>
        </p:txBody>
      </p:sp>
      <p:pic>
        <p:nvPicPr>
          <p:cNvPr id="9" name="Picture 8" descr="Logo, company name&#10;&#10;Description automatically generated">
            <a:extLst>
              <a:ext uri="{FF2B5EF4-FFF2-40B4-BE49-F238E27FC236}">
                <a16:creationId xmlns:a16="http://schemas.microsoft.com/office/drawing/2014/main" id="{DF167082-E35A-01F5-57C5-8D5FFF5684FD}"/>
              </a:ext>
            </a:extLst>
          </p:cNvPr>
          <p:cNvPicPr>
            <a:picLocks noChangeAspect="1"/>
          </p:cNvPicPr>
          <p:nvPr/>
        </p:nvPicPr>
        <p:blipFill>
          <a:blip r:embed="rId3"/>
          <a:stretch>
            <a:fillRect/>
          </a:stretch>
        </p:blipFill>
        <p:spPr>
          <a:xfrm>
            <a:off x="323936" y="5293338"/>
            <a:ext cx="1246186" cy="1267284"/>
          </a:xfrm>
          <a:prstGeom prst="rect">
            <a:avLst/>
          </a:prstGeom>
        </p:spPr>
      </p:pic>
      <p:pic>
        <p:nvPicPr>
          <p:cNvPr id="6" name="Picture 5">
            <a:extLst>
              <a:ext uri="{FF2B5EF4-FFF2-40B4-BE49-F238E27FC236}">
                <a16:creationId xmlns:a16="http://schemas.microsoft.com/office/drawing/2014/main" id="{02F0D104-2231-1F62-71A6-E344B4A1C377}"/>
              </a:ext>
            </a:extLst>
          </p:cNvPr>
          <p:cNvPicPr>
            <a:picLocks noChangeAspect="1"/>
          </p:cNvPicPr>
          <p:nvPr/>
        </p:nvPicPr>
        <p:blipFill>
          <a:blip r:embed="rId4"/>
          <a:stretch>
            <a:fillRect/>
          </a:stretch>
        </p:blipFill>
        <p:spPr>
          <a:xfrm>
            <a:off x="8112891" y="5926980"/>
            <a:ext cx="3755173" cy="525724"/>
          </a:xfrm>
          <a:prstGeom prst="rect">
            <a:avLst/>
          </a:prstGeom>
        </p:spPr>
      </p:pic>
    </p:spTree>
    <p:extLst>
      <p:ext uri="{BB962C8B-B14F-4D97-AF65-F5344CB8AC3E}">
        <p14:creationId xmlns:p14="http://schemas.microsoft.com/office/powerpoint/2010/main" val="3957770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841FD7EE9ECD46BA8120E87F24CCE2" ma:contentTypeVersion="1" ma:contentTypeDescription="Create a new document." ma:contentTypeScope="" ma:versionID="542e71f4dd8b68a0801704b101658d4f">
  <xsd:schema xmlns:xsd="http://www.w3.org/2001/XMLSchema" xmlns:xs="http://www.w3.org/2001/XMLSchema" xmlns:p="http://schemas.microsoft.com/office/2006/metadata/properties" xmlns:ns1="http://schemas.microsoft.com/sharepoint/v3" targetNamespace="http://schemas.microsoft.com/office/2006/metadata/properties" ma:root="true" ma:fieldsID="f66abc2e75104a1e2665fbc11a6ee9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3ED8E-4EA0-4F8E-97E1-C5C242CC04AE}">
  <ds:schemaRefs>
    <ds:schemaRef ds:uri="http://schemas.microsoft.com/sharepoint/v3/contenttype/forms"/>
  </ds:schemaRefs>
</ds:datastoreItem>
</file>

<file path=customXml/itemProps2.xml><?xml version="1.0" encoding="utf-8"?>
<ds:datastoreItem xmlns:ds="http://schemas.openxmlformats.org/officeDocument/2006/customXml" ds:itemID="{1F51235D-1CA4-45D8-BF0E-89DBEE055C94}">
  <ds:schemaRefs>
    <ds:schemaRef ds:uri="0c2089bc-6339-4c3e-b985-f4c2a7cc4d9c"/>
    <ds:schemaRef ds:uri="http://schemas.openxmlformats.org/package/2006/metadata/core-properties"/>
    <ds:schemaRef ds:uri="http://purl.org/dc/elements/1.1/"/>
    <ds:schemaRef ds:uri="c7d25eb6-4e3f-417c-9dbc-4628341d7639"/>
    <ds:schemaRef ds:uri="http://schemas.microsoft.com/office/2006/documentManagement/types"/>
    <ds:schemaRef ds:uri="e7d335b5-231f-42f7-94bd-eccdce8ebc70"/>
    <ds:schemaRef ds:uri="http://schemas.microsoft.com/office/infopath/2007/PartnerControls"/>
    <ds:schemaRef ds:uri="http://purl.org/dc/dcmitype/"/>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5CC7859B-F180-4167-8384-3D0C73B7C15C}"/>
</file>

<file path=docProps/app.xml><?xml version="1.0" encoding="utf-8"?>
<Properties xmlns="http://schemas.openxmlformats.org/officeDocument/2006/extended-properties" xmlns:vt="http://schemas.openxmlformats.org/officeDocument/2006/docPropsVTypes">
  <TotalTime>3</TotalTime>
  <Words>529</Words>
  <Application>Microsoft Office PowerPoint</Application>
  <PresentationFormat>Widescreen</PresentationFormat>
  <Paragraphs>37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Helvetica</vt:lpstr>
      <vt:lpstr>Open Sans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Garwood, Sarah</dc:creator>
  <cp:lastModifiedBy>Rav-on, Jael</cp:lastModifiedBy>
  <cp:revision>2</cp:revision>
  <dcterms:created xsi:type="dcterms:W3CDTF">2022-08-15T16:52:22Z</dcterms:created>
  <dcterms:modified xsi:type="dcterms:W3CDTF">2023-07-26T13:57:12Z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0x01010023841FD7EE9ECD46BA8120E87F24CCE2</vt:lpwstr>
  </property>
  <property fmtid="{D5CDD505-2E9C-101B-9397-08002B2CF9AE}" pid="3" name="MediaServiceImageTags">
    <vt:lpwstr/>
  </property>
  <property fmtid="{D5CDD505-2E9C-101B-9397-08002B2CF9AE}" pid="4" name="Order">
    <vt:r8>2500</vt:r8>
  </property>
  <property fmtid="{D5CDD505-2E9C-101B-9397-08002B2CF9AE}" pid="5" name="xd_Signature">
    <vt:bool>false</vt:bool>
  </property>
  <property fmtid="{D5CDD505-2E9C-101B-9397-08002B2CF9AE}" pid="6" name="SharedWithUsers">
    <vt:lpwstr/>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