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totahewa, Vibhushinie" userId="S::sm23616@cardiffmet.ac.uk::f05257e9-0601-4eb0-9a11-3f2bb5838575" providerId="AD" clId="Web-{125A79E1-529F-3247-11AC-A0B82FB3619D}"/>
    <pc:docChg chg="modSld">
      <pc:chgData name="Bentotahewa, Vibhushinie" userId="S::sm23616@cardiffmet.ac.uk::f05257e9-0601-4eb0-9a11-3f2bb5838575" providerId="AD" clId="Web-{125A79E1-529F-3247-11AC-A0B82FB3619D}" dt="2023-08-22T09:21:12.137" v="149"/>
      <pc:docMkLst>
        <pc:docMk/>
      </pc:docMkLst>
      <pc:sldChg chg="modSp">
        <pc:chgData name="Bentotahewa, Vibhushinie" userId="S::sm23616@cardiffmet.ac.uk::f05257e9-0601-4eb0-9a11-3f2bb5838575" providerId="AD" clId="Web-{125A79E1-529F-3247-11AC-A0B82FB3619D}" dt="2023-08-22T09:21:12.137" v="149"/>
        <pc:sldMkLst>
          <pc:docMk/>
          <pc:sldMk cId="1705804068" sldId="260"/>
        </pc:sldMkLst>
        <pc:graphicFrameChg chg="mod modGraphic">
          <ac:chgData name="Bentotahewa, Vibhushinie" userId="S::sm23616@cardiffmet.ac.uk::f05257e9-0601-4eb0-9a11-3f2bb5838575" providerId="AD" clId="Web-{125A79E1-529F-3247-11AC-A0B82FB3619D}" dt="2023-08-22T09:21:12.137" v="149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1B63B779-C352-44A6-A8F5-705D945D76F9}"/>
    <pc:docChg chg="custSel modSld">
      <pc:chgData name="Burson, Katy" userId="bc3d32f9-9ae6-438f-b4dd-ce20fc754a3d" providerId="ADAL" clId="{1B63B779-C352-44A6-A8F5-705D945D76F9}" dt="2023-08-11T09:20:16.880" v="7" actId="2084"/>
      <pc:docMkLst>
        <pc:docMk/>
      </pc:docMkLst>
      <pc:sldChg chg="modSp mod">
        <pc:chgData name="Burson, Katy" userId="bc3d32f9-9ae6-438f-b4dd-ce20fc754a3d" providerId="ADAL" clId="{1B63B779-C352-44A6-A8F5-705D945D76F9}" dt="2023-08-11T09:20:16.880" v="7" actId="2084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1B63B779-C352-44A6-A8F5-705D945D76F9}" dt="2023-08-11T09:20:16.880" v="7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Katy Burson" userId="bc3d32f9-9ae6-438f-b4dd-ce20fc754a3d" providerId="ADAL" clId="{44FD2CC9-B153-4FCE-8A57-3CB5F3AD618E}"/>
    <pc:docChg chg="undo custSel modSld">
      <pc:chgData name="Katy Burson" userId="bc3d32f9-9ae6-438f-b4dd-ce20fc754a3d" providerId="ADAL" clId="{44FD2CC9-B153-4FCE-8A57-3CB5F3AD618E}" dt="2023-09-01T11:09:26.834" v="16" actId="2084"/>
      <pc:docMkLst>
        <pc:docMk/>
      </pc:docMkLst>
      <pc:sldChg chg="modSp mod">
        <pc:chgData name="Katy Burson" userId="bc3d32f9-9ae6-438f-b4dd-ce20fc754a3d" providerId="ADAL" clId="{44FD2CC9-B153-4FCE-8A57-3CB5F3AD618E}" dt="2023-09-01T11:09:26.834" v="16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44FD2CC9-B153-4FCE-8A57-3CB5F3AD618E}" dt="2023-09-01T11:09:26.834" v="16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78FB086B-2B20-477B-A247-15227AF71562}"/>
    <pc:docChg chg="undo custSel modSld">
      <pc:chgData name="Burson, Katy" userId="bc3d32f9-9ae6-438f-b4dd-ce20fc754a3d" providerId="ADAL" clId="{78FB086B-2B20-477B-A247-15227AF71562}" dt="2023-06-22T16:27:38.026" v="94" actId="20577"/>
      <pc:docMkLst>
        <pc:docMk/>
      </pc:docMkLst>
      <pc:sldChg chg="modSp mod">
        <pc:chgData name="Burson, Katy" userId="bc3d32f9-9ae6-438f-b4dd-ce20fc754a3d" providerId="ADAL" clId="{78FB086B-2B20-477B-A247-15227AF71562}" dt="2023-06-22T16:27:38.026" v="94" actId="20577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78FB086B-2B20-477B-A247-15227AF71562}" dt="2023-06-22T16:27:38.026" v="94" actId="2057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3F23CDE-281E-4997-B125-F0A382CDD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35856"/>
              </p:ext>
            </p:extLst>
          </p:nvPr>
        </p:nvGraphicFramePr>
        <p:xfrm>
          <a:off x="587229" y="228404"/>
          <a:ext cx="11199303" cy="67229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8259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10am arrival BSc Computer Security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28404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373326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10.30am-11.30am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r>
                        <a:rPr lang="en-GB" sz="1100" b="1" dirty="0"/>
                        <a:t>Room: A021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10am-12pm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Working on the group project with PTs</a:t>
                      </a:r>
                      <a:endParaRPr lang="en-GB" dirty="0"/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PD Drop ins</a:t>
                      </a:r>
                      <a:endParaRPr lang="en-GB" dirty="0"/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(nhs.wales)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Working on the group project with PTs</a:t>
                      </a:r>
                      <a:endParaRPr lang="en-GB" dirty="0"/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PD Drop ins</a:t>
                      </a:r>
                      <a:endParaRPr lang="en-GB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Rooms: A021 &amp; A019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9.30am-12pm</a:t>
                      </a:r>
                    </a:p>
                    <a:p>
                      <a:pPr marL="0" lvl="0" algn="ctr" rtl="0">
                        <a:buNone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(Programme Activities)</a:t>
                      </a:r>
                      <a:endParaRPr lang="en-GB" dirty="0"/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Rooms: </a:t>
                      </a:r>
                      <a:r>
                        <a:rPr lang="en-GB" sz="1100" b="1" dirty="0"/>
                        <a:t>A021 &amp; A019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40304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11.30am-12.30pm </a:t>
                      </a:r>
                    </a:p>
                    <a:p>
                      <a:pPr algn="ctr"/>
                      <a:r>
                        <a:rPr lang="en-GB" sz="1100" b="0" dirty="0"/>
                        <a:t>Meet Personal Tutor (PT) Icebreaker Activity </a:t>
                      </a:r>
                    </a:p>
                    <a:p>
                      <a:pPr algn="ctr"/>
                      <a:r>
                        <a:rPr lang="en-GB" sz="1100" b="0" dirty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93132"/>
                  </a:ext>
                </a:extLst>
              </a:tr>
              <a:tr h="10747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801615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12.30pm-2pm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 lunch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69376"/>
                  </a:ext>
                </a:extLst>
              </a:tr>
              <a:tr h="1003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Meet and Greet your CST Student Rep and Student Coaches </a:t>
                      </a:r>
                      <a:endParaRPr lang="en-GB" dirty="0"/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1" dirty="0"/>
                        <a:t>Room: A021 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3293534"/>
                  </a:ext>
                </a:extLst>
              </a:tr>
              <a:tr h="10789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2pm-4pm*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Rooms: A021 &amp; A019</a:t>
                      </a:r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1pm-4pm*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100" b="0" dirty="0" err="1">
                          <a:solidFill>
                            <a:srgbClr val="FF0000"/>
                          </a:solidFill>
                        </a:rPr>
                        <a:t>inc</a:t>
                      </a:r>
                      <a:r>
                        <a:rPr lang="en-GB" sz="1100" b="0" dirty="0">
                          <a:solidFill>
                            <a:srgbClr val="FF0000"/>
                          </a:solidFill>
                        </a:rPr>
                        <a:t> Library Inductions etc – PD to arrange)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Rooms: A021 &amp; A019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(Programme Activities)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Library introduction session (Library resources and Digital Skill workshops)</a:t>
                      </a:r>
                      <a:endParaRPr lang="en-GB" dirty="0"/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PD Drop ins</a:t>
                      </a:r>
                      <a:endParaRPr lang="en-GB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A021 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47087"/>
                  </a:ext>
                </a:extLst>
              </a:tr>
              <a:tr h="1275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6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25A9E5-973D-4994-A9E7-1D04F6B009A5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customXml/itemProps2.xml><?xml version="1.0" encoding="utf-8"?>
<ds:datastoreItem xmlns:ds="http://schemas.openxmlformats.org/officeDocument/2006/customXml" ds:itemID="{9CC119FC-018B-477F-B699-8D28A594BF08}"/>
</file>

<file path=customXml/itemProps3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335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48</cp:revision>
  <dcterms:created xsi:type="dcterms:W3CDTF">2022-09-08T13:57:33Z</dcterms:created>
  <dcterms:modified xsi:type="dcterms:W3CDTF">2023-09-01T11:09:27Z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94000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